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Multiomics Integration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Combining Omics for Systems Biology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Integrate multiple omics data types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Apply multi-omics analysis 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integrated results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Handle technical challenges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Design multi-omics experiments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Integration Strategies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Early, intermediate, late fusion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Supervised vs unsupervised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Network-based integration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Pathway-level integration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Knowledge-guided approaches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Methods and Tools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MOFA/MOFA+: factor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mixOmics: multivariate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SNF: similarity network fusion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MINT: multi-study integration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iCluster and PARADIGM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Technical Considerations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Batch effect correction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Missing data handling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Cross-platform normalization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Sample size requirements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Validation strategies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Biological Applications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Cancer subtyping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Drug response prediction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Biomarker discovery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Mechanism elucidation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Personalized medicine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Multi-omics provides comprehensive 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Integration reveals emergent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MOFA is powerful for unsupervised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Technical challenges require careful handling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Applications across disease research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