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Statistics for Bioinformatics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Essential Statistical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appropriate statistical tests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Handle multiple testing correction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dimensionality reduction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statistical results correctly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Avoid common statistical pitfalls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Hypothesis Testing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t-tests, ANOVA, chi-square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Non-parametric alternatives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Effect sizes and power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Confidence intervals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P-value interpretation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Multiple Testing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Family-wise error 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Bonferroni correction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False Discovery Rate (FDR)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Benjamini-Hochberg procedure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q-values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Dimensionality Reduction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PCA: Principal Component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t-SNE visualization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UMAP for single-cell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Feature selection methods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Variance explained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Specialized Methods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Mixed effects models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Survival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Bayesian statistics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Bootstrapping and permutation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Machine learning validation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Match test to data type and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Always correct for multiple testing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PCA reduces dimensions while preserving variance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Effect sizes matter more than p-values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Proper validation prevents overfitting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