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18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Interactive Visualization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Shiny Dashboards for Bioinformatics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Build interactive R Shiny applications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Design user-friendly interfaces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Deploy dashboards for data exploration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Create publication-ready visualizations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Enable non-programmers to explore data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Shiny Fundamentals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UI and Server architecture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Reactive programming model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Input and output widgets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Layouts: fluidPage, sidebarLayout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shinydashboard package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Interactive Plots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plotly for interactivity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ggplot2 + plotly integration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DT for interactive tables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Brushing and linking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Custom JavaScript widgets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Bioinformatics Dashboards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Gene expression explorers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WGCNA module browsers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Variant filtering interfaces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Pathway visualization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Multi-omics integration views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Deployment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shinyapps.io hosting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Shiny Server deployment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Docker containerization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Performance optimization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User authentication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Shiny makes R analyses accessible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Reactive model enables dynamic updates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plotly adds rich interactivity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Dashboards democratize data exploration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Multiple deployment options available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19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