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Co-expression Network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WGCNA and Module Detection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Build weighted co-expression networks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Identify gene modules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Correlate modules with traits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Find hub genes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module function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WGCNA Overview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Weighted gene co-expression networks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Soft thresholding power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Scale-free topology criterion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TOM: Topological Overlap Matrix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Module detection via cutting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Network Construction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Expression data filtering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Sample clustering for outliers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Power selection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Adjacency and TOM calculation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Module eigengenes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Module-Trait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Module-trait correlations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 significance and membership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Hub gene identification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Intramodular connectivity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Module preservation analysis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Interpretation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 ontology enrichment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Module visualization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Cross-species preservation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Integration with other data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Biological validation approaches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WGCNA groups co-expressed genes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Modules often represent pathways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Hub genes are key regulators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Module-trait correlations prioritize targets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Powerful for large expression datasets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