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16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GWAS and Population Genetics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Genetic Association Studies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Design and analyze GWAS studies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Understand population structure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Perform association testing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Interpret GWAS results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Apply polygenic risk scores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GWAS Fundamentals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Common disease common variant model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SNP arrays vs sequencing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Case-control and quantitative designs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Genome-wide significance threshold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Effect sizes and odds ratios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Quality Control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Sample QC: relatedness, sex check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Variant QC: call rate, HWE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Population stratification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Principal components correction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PLINK for QC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Association Testing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Logistic/linear regression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Mixed models: BOLT-LMM, SAIGE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Rare variant tests: SKAT, burden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Multi-ancestry meta-analysis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Fine-mapping: FINEMAP, SuSiE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Interpretation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Manhattan and QQ plots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Functional annotation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eQTL colocalization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Polygenic risk scores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Mendelian randomization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GWAS identifies disease associations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QC and population structure critical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5×10⁻⁸ genome-wide significance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Fine-mapping identifies causal variants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PRS enables genetic prediction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17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