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Biological Networks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Systems-Level Understanding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Construct biological networks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Analyze network topology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Identify functional modules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Integrate multiple data types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network analysis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Network Types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Protein-protein interaction (PPI)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regulatory networks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Metabolic networks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Co-expression networks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Signaling networks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Network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Degree distribution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Centrality measures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Clustering coefficient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Network motifs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Scale-free and small-world properties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Module Detection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Community detection algorithms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WGCNA for co-expression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Louvain/Leiden clustering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Functional module enrichment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Hub gene identification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Tools and Visualization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Cytoscape visualization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STRING database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igraph (R/Python)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NetworkX (Python)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Network propagation methods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Networks capture biological relationships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Topology reveals important nodes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Modules represent functional units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WGCNA powerful for expression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Integration enhances biological meaning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