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Structural Bioinformatics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3D Structures and Molecular Interactions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Analyze protein and nucleic acid structures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structure prediction and modeling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Conduct molecular docking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Use visualization tools effectively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structure-function relationships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Structural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PDB format and mmCIF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RCSB PDB database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AlphaFold Database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Structure quality metrics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Resolution and R-factor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Structure Prediction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AlphaFold2 and ColabFold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ESMFold for fast prediction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RoseTTAFold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Homology modeling principles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pLDDT confidence interpretation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Molecular Docking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Protein-ligand docking: AutoDock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Protein-protein docking: HADDOCK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Virtual screening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Binding site prediction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Scoring functions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Visualization and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PyMOL for publication figures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ChimeraX for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Structure alignment: TM-align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Surface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Molecular dynamics setup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Structures reveal molecular mechanisms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AlphaFold democratized structure prediction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Docking predicts molecular interactions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Visualization essential for interpretation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Structure guides drug design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