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Microbiomics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Analyzing Microbial Communities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Characterize microbial diversity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Perform 16S rRNA gene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Conduct metagenomic analyses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diversity metrics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Apply microbiome analysis to research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Microbiome Basics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16S rRNA gene marker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Amplicon sequencing approach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Shotgun metagenomics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Alpha and beta diversity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Community composition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16S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QIIME2 workflow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DADA2 for ASV generation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Taxonomic classification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Diversity metrics: Shannon, Chao1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Ordination: PCoA, NMDS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Shotgun Metagenomics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Assembly: MEGAHIT, metaSPAdes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Binning: MetaBAT2, CONCOCT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MAG quality: CheckM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Functional profiling: HUMAnN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Taxonomic profiling: Kraken2, MetaPhlAn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Statistical Analysis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Differential abundance: ANCOM, MaAsLin2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Compositional data considerations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Ecological statistics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Machine learning for classification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Longitudinal analysis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Microbiomes are complex communities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DADA2/ASVs are current best practice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MAGs from metagenomes expand discovery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Compositional nature requires special stats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Function often more relevant than taxonomy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