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Proteomics and Metabolomics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Beyond the Genome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mass spectrometry principles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Analyze proteomics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Identify and quantify metabolites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Integrate omics data types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multi-omics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Mass Spectrometry Basics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Ionization: ESI, MALDI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Mass analyzers: Orbitrap, TOF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MS/MS fragmentation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DDA vs DIA acquisition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Data formats: mzML, raw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Proteomics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Database search: MaxQuant, MSFragger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Label-free quantification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TMT/iTRAQ labeled quantification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Statistical analysis: MSstats, limma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PTM identification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Metabolomics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Targeted vs untargeted approaches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Feature extraction: XCMS, MZmine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Metabolite identification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Pathway mapping: MetaboAnalyst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Lipidomics specialization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Multi-Omics Integration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Data normalization across 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MOFA: multi-omics factor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Network-based integration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Pathway-level integration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Visualization strategies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MS enables protein and metabolite profiling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DIA provides comprehensive coverage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MaxQuant/MSFragger for proteomics search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MetaboAnalyst for metabolomics analysis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Multi-omics reveals systems biology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