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Transcriptomics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RNA-Seq Analysis from Raw Reads to Insights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Process RNA-seq data end-to-end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Perform differential expression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fold changes and statistics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Conduct pathway enrichment analysis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Visualize transcriptomic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RNA-Seq Workflow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QC → Alignment → Quantification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STAR, HISAT2 aligners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Salmon, Kallisto pseudo-alignment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 vs transcript quantification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Normalization: TPM, RPKM, counts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Differential Expression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DESeq2, edgeR, limma-voom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Statistical modeling of counts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Log2 fold change interpretation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Adjusted p-values (FDR)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Volcano plots and MA plots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Pathway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 Ontology enrichment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KEGG pathway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GSEA and fgsea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Over-representation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ClusterProfiler package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Advanced Topics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Single-cell RNA-seq (Seurat, Scanpy)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Alternative splicing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Long-read transcriptomics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Spatial transcriptomics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Multi-sample integration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RNA-seq reveals gene expression patterns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DESeq2 is the standard DE method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Always correct for multiple testing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GO/pathway analysis provides context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Single-cell adds cellular resolution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