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Introduction to NGS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Next-Generation Sequencing Technologies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sequencing technologies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quality control on raw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Process FASTQ files appropriately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Choose sequencing strategy for experiments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Design NGS experiments effectively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Sequencing Platforms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Illumina: short-read, high accuracy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PacBio HiFi: long-read, high accuracy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Oxford Nanopore: ultra-long reads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Element Biosciences: emerging platform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MGI/BGI: high throughput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Raw Data Processing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FASTQ format 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Quality scores (Phred encoding)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FastQC quality assessment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MultiQC report aggregation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Adapter trimming: fastp, cutadapt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Experimental Design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Coverage depth requirements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Read length considerations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Paired-end vs single-end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Multiplexing and barcoding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Cost vs quality trade-offs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Workflow Management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Snakemake workflows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Nextflow pipelines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nf-core community pipelines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Containerization: Docker, Singularity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Reproducibility best practices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Multiple sequencing platforms available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QC is essential before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Match technology to biological question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Workflow managers ensure reproducibility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nf-core provides production-ready pipelines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