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200400"/>
            <a:ext cx="9144000" cy="91440"/>
          </a:xfrm>
          <a:prstGeom prst="rect">
            <a:avLst/>
          </a:prstGeom>
          <a:solidFill>
            <a:srgbClr val="FF9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0">
                <a:solidFill>
                  <a:srgbClr val="ECEFF1"/>
                </a:solidFill>
              </a:defRPr>
            </a:pPr>
            <a:r>
              <a:t>Chapter 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Genome Assembly and Annotation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0">
                <a:solidFill>
                  <a:srgbClr val="ECEFF1"/>
                </a:solidFill>
              </a:defRPr>
            </a:pPr>
            <a:r>
              <a:t>Building and Interpreting Genomes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943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Learning Objectives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Understand de novo assembly strategies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Compare short-read and long-read assembly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29184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Perform assembly quality assessment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11480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Annotate genes and functional elements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937760"/>
            <a:ext cx="7772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>
                <a:solidFill>
                  <a:srgbClr val="263238"/>
                </a:solidFill>
              </a:defRPr>
            </a:pPr>
            <a:r>
              <a:t>✓  Interpret assembly statistics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Assembly Fundamentals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De novo vs reference-guided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De Bruijn graphs (short reads)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Overlap-layout-consensus (long reads)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Contigs, scaffolds, chromosomes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Hybrid assembly approaches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Assembly Tools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SPAdes (short reads)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Flye, Canu, Hifiasm (long reads)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Verkko, hifiasm (HiFi + ONT)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Polishing: Pilon, Racon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T2T assembly approaches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Quality Assessment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N50, L50 statistics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QUAST metrics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BUSCO completeness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k-mer analysis: Merqury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Contamination screening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5C6B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Genome Annotation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600"/>
            <a:ext cx="1828800" cy="4572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8288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Gene prediction: Augustus, BRAKER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6974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Functional annotation: InterProScan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356616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RNA-seq guided annotation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44348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Repeat masking: RepeatMasker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3035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263238"/>
                </a:solidFill>
              </a:defRPr>
            </a:pPr>
            <a:r>
              <a:t>•  NCBI Prokaryotic Annotation Pipeline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00897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FFFFFF"/>
                </a:solidFill>
              </a:defRPr>
            </a:pPr>
            <a:r>
              <a:t>Key Takeaways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Long reads enable complete assemblies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51460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N50 and BUSCO assess quality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38328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Hybrid approaches combine technologies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251959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Annotation combines ab initio and evidence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5120640"/>
            <a:ext cx="77724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263238"/>
                </a:solidFill>
              </a:defRPr>
            </a:pPr>
            <a:r>
              <a:t>→  T2T genomes are the new standard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63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576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5C6BC0"/>
                </a:solidFill>
              </a:defRPr>
            </a:pPr>
            <a:r>
              <a:t>Next: Chapter 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5486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ECEFF1"/>
                </a:solidFill>
              </a:defRPr>
            </a:pPr>
            <a:r>
              <a:t>The Serial Bioinformatician | ©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