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Sequence Alignment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Comparing Biological Sequences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alignment algorithms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pairwise and multiple alignments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alignment statistics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Choose appropriate alignment tools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alignment to biological questions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Alignment Fundamentals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Scoring matrices: BLOSUM, PAM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Gap penalties: opening vs extension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Global vs local alignment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Dynamic programming approach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Heuristic methods for speed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Pairwise Alignment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Needleman-Wunsch (global)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Smith-Waterman (local)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BLAST: fast local alignment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E-value 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Sequence identity vs similarity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Multiple Sequence Alignment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MUSCLE, MAFFT, ClustalOmega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Progressive alignment 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Iterative refinement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Visualization: Jalview, AliView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Quality assessment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Read Alignment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BWA-MEM2, Bowtie2 (short reads)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minimap2 (long reads)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STAR (RNA-seq)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SAM/BAM format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Alignment QC metrics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Alignment reveals evolutionary relationships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Choose algorithm based on use case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BLAST for database searches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MSA essential for phylogenetics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Read aligners for NGS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