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Navigating Biological Databases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Finding and Retrieving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Navigate major biological databases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Retrieve sequences and annotations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Use APIs for programmatic access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data formats and standards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Integrate data from multiple 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Sequence Databases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NCBI GenBank: nucleotide sequences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UniProt: protein sequences + annotations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Ensembl: genome browser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RefSeq: curated reference 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EMBL-EBI resources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Structure Databases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RCSB PDB: experimental structures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AlphaFold DB: predicted structures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UniProt structure annotations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PDBe: European resource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ModelArchive: computational models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Functional Databases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Ontology (GO)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KEGG: pathways and metabolism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Reactome: biological pathways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InterPro: protein families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STRING: protein interactions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API Access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REST APIs: HTTP requests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Biopython Entrez module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biomaRt (R/Bioconductor)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Rate limiting and best practices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Local database installations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Curated databases are essential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NCBI, UniProt, Ensembl are key portals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Programmatic access via APIs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Multiple databases for comprehensive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Data integration is a key skill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