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Command Line for Biologists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Essential Unix/Linux 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Navigate the filesystem via command 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Manipulate text files with core utilities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Write basic shell scripts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Use pipes and redirects effectively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Process biological data with CLI tools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Basic Navigation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pwd, ls, cd - directory operations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mkdir, rmdir, rm - file management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cp, mv - copy and move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Absolute vs relative paths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Hidden files and permissions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Text Processing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cat, head, tail, less - viewing files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grep - pattern searching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sed, awk - text transformation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sort, uniq, cut, paste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wc - word/line counting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Pipes and Redirects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| pipe: command1 | command2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&gt; redirect output to file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&gt;&gt; append to file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&lt; input from file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2&gt;&amp;1 redirect stderr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Bioinformatics CLI Tools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samtools - BAM file manipulation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bedtools - genomic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bcftools - VCF processing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seqkit - FASTA/FASTQ handling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GNU parallel - parallelization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Command line is essential for bioinformatics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Text processing tools for data manipulation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Pipes chain commands together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Shell scripts automate workflows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Domain-specific tools for genomics data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