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Proteins: The Functional Units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From Sequence to Structure to Function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protein structure hierarchy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Describe protein folding principles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Explain structure-function relationships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Use AlphaFold for structure prediction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protein structural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Protein Structure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Primary: amino acid sequence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Secondary: α-helices, β-sheets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Tertiary: 3D fold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Quaternary: multi-subunit complexes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Structure determines function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Protein Folding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Thermodynamically favored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Hydrophobic core, hydrophilic surface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Chaperones assist folding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Misfolding: Alzheimer's, Parkinson's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Levinthal's paradox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AlphaFold Revolution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DeepMind's breakthrough (2020)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Predicts 3D structure from sequence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&gt;200 million structures predicted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pLDDT confidence scores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ColabFold for fast inference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Structural Analysis Tools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PyMOL, ChimeraX visualization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RCSB PDB database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UniProt sequence features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Pfam/InterPro domains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Docking and dynamics simulations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Proteins have four levels of structure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Sequence determines structure determines function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AlphaFold revolutionized structure prediction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Structural databases: PDB, AlphaFold DB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Visualization tools enable analysis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