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The Genome and its Variations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Understanding Genetic Diversity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Define genome structure and organization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Classify types of genetic variants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mutation mechanisms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variant notation (HGVS)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Recognize clinical significance of variants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Genome Organization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Human genome: ~3 billion base pairs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~20,000 protein-coding genes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Exons, introns, regulatory regions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Repetitive elements (~45%)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Reference genomes: GRCh38, T2T-CHM13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Types of Variants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SNVs: Single nucleotide variants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Indels: Insertions and deletions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CNVs: Copy number variations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Structural variants: inversions, translocations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Repeat expansions: trinucleotide repeats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Variant Annotation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HGVS nomenclature standard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Genomic vs cDNA vs protein notation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c.123A&gt;G, p.Val600Glu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Consequence prediction: missense, nonsense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Tools: VEP, ANNOVAR, SnpEff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Clinical Significance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ACMG classification guidelines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Pathogenic, Likely Pathogenic, VUS, Benign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gnomAD population frequencies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ClinVar database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Evidence-based variant interpretation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Genomes contain coding and non-coding regions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Variants range from SNVs to chromosomal rearrangements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HGVS provides standardized nomenclature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ACMG guidelines for clinical interpretation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Population databases essential for filtering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