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200400"/>
            <a:ext cx="9144000" cy="91440"/>
          </a:xfrm>
          <a:prstGeom prst="rect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>
                <a:solidFill>
                  <a:srgbClr val="ECEFF1"/>
                </a:solidFill>
              </a:defRPr>
            </a:pPr>
            <a:r>
              <a:t>Chapter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Introduction to the Central Dogma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0">
                <a:solidFill>
                  <a:srgbClr val="ECEFF1"/>
                </a:solidFill>
              </a:defRPr>
            </a:pPr>
            <a:r>
              <a:t>DNA → RNA → Protein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Learning 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Understand the flow of genetic information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Describe the structure and function of DNA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Explain transcription and translation processes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1480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Identify exceptions to the central dogma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93776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Recognize the importance in bioinformatics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The Central Dogma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Francis Crick proposed in 1958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DNA is the repository of genetic information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Information flows: DNA → RNA → Protein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One gene typically encodes one protein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Foundation of molecular biology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DNA Structure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Double helix with antiparallel strands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Sugar-phosphate backbone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Four bases: A, T, G, C (A-T, G-C pairing)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5' to 3' directionality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Genetic code stored in sequence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Transcription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DNA → mRNA in the nucleus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RNA Polymerase II reads template strand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5' cap and 3' poly-A tail added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Splicing removes introns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mRNA exported to cytoplasm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Translation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mRNA → Protein at ribosome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tRNA brings amino acids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Codon-anticodon base pairing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Start (AUG) and stop codons (UAA, UAG, UGA)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Polypeptide chain folds into functional protein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Central dogma: DNA → RNA → Protein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146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Transcription occurs in nucleus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3832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Translation occurs in cytoplasm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251959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Exceptions: reverse transcriptase, RNA viruses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1206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Fundamental to understanding genomics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5C6BC0"/>
                </a:solidFill>
              </a:defRPr>
            </a:pPr>
            <a:r>
              <a:t>Next: Chapter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 | ©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